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erriweath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.fntdata"/><Relationship Id="rId10" Type="http://schemas.openxmlformats.org/officeDocument/2006/relationships/slide" Target="slides/slide5.xml"/><Relationship Id="rId21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24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23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e3ff7655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ae3ff7655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e3ff76558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ae3ff76558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ae3ff7655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ae3ff7655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e3ff765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e3ff765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ae3ff7655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ae3ff7655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ae3ff7655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ae3ff7655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e3ff7655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ae3ff7655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e3ff7655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ae3ff7655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e3ff7655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e3ff7655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e3ff7655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ae3ff7655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0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 rot="454">
            <a:off x="428525" y="232825"/>
            <a:ext cx="4547400" cy="26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9600"/>
              <a:t>Study </a:t>
            </a:r>
            <a:endParaRPr sz="9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 sz="9600"/>
              <a:t>Vault</a:t>
            </a:r>
            <a:endParaRPr sz="9600"/>
          </a:p>
        </p:txBody>
      </p:sp>
      <p:pic>
        <p:nvPicPr>
          <p:cNvPr id="65" name="Google Shape;65;p13" title="study vault (1).png"/>
          <p:cNvPicPr preferRelativeResize="0"/>
          <p:nvPr/>
        </p:nvPicPr>
        <p:blipFill rotWithShape="1">
          <a:blip r:embed="rId3">
            <a:alphaModFix/>
          </a:blip>
          <a:srcRect b="28582" l="0" r="0" t="22890"/>
          <a:stretch/>
        </p:blipFill>
        <p:spPr>
          <a:xfrm>
            <a:off x="6843000" y="498575"/>
            <a:ext cx="2061550" cy="10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82775" y="317388"/>
            <a:ext cx="2934900" cy="6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3600"/>
              <a:t>TRŽIŠTE</a:t>
            </a:r>
            <a:endParaRPr sz="3600"/>
          </a:p>
        </p:txBody>
      </p:sp>
      <p:pic>
        <p:nvPicPr>
          <p:cNvPr id="136" name="Google Shape;136;p22" title="Gemini_Generated_Image_y45weay45weay45w.png"/>
          <p:cNvPicPr preferRelativeResize="0"/>
          <p:nvPr/>
        </p:nvPicPr>
        <p:blipFill rotWithShape="1">
          <a:blip r:embed="rId3">
            <a:alphaModFix/>
          </a:blip>
          <a:srcRect b="11655" l="28006" r="28247" t="20340"/>
          <a:stretch/>
        </p:blipFill>
        <p:spPr>
          <a:xfrm>
            <a:off x="7578100" y="0"/>
            <a:ext cx="1565900" cy="12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/>
          <p:nvPr/>
        </p:nvSpPr>
        <p:spPr>
          <a:xfrm>
            <a:off x="496375" y="1272275"/>
            <a:ext cx="3033900" cy="14907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CILJNA SKUPINA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3500 studenta EFST-a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2"/>
          <p:cNvSpPr/>
          <p:nvPr/>
        </p:nvSpPr>
        <p:spPr>
          <a:xfrm flipH="1">
            <a:off x="450425" y="3153525"/>
            <a:ext cx="3033900" cy="14907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POTENCIJALNO ŠIRENJE: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b="1" lang="h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Sveučilište Split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b="1" lang="h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Erasmus projekt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4493200" y="1548475"/>
            <a:ext cx="3853500" cy="2620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VRIJEDNOST PLATFORME: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b="1" lang="h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Jedno mjesto 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b="1" lang="h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Provjereni materijali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b="1" lang="hr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Nagrađivanjem autora kroz tokene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b="31450" l="56241" r="10265" t="41058"/>
          <a:stretch/>
        </p:blipFill>
        <p:spPr>
          <a:xfrm>
            <a:off x="2958012" y="1037450"/>
            <a:ext cx="3227976" cy="273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606750" y="113475"/>
            <a:ext cx="1930500" cy="11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r" sz="5000"/>
              <a:t>Team</a:t>
            </a:r>
            <a:endParaRPr sz="5000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5283150" y="4040675"/>
            <a:ext cx="9735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hr">
                <a:solidFill>
                  <a:schemeClr val="lt1"/>
                </a:solidFill>
              </a:rPr>
              <a:t>Ana Šimundić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646025" y="4019300"/>
            <a:ext cx="1125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hr">
                <a:solidFill>
                  <a:schemeClr val="lt1"/>
                </a:solidFill>
              </a:rPr>
              <a:t>Marija Karačić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036250" y="4040675"/>
            <a:ext cx="7767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hr">
                <a:solidFill>
                  <a:schemeClr val="lt1"/>
                </a:solidFill>
              </a:rPr>
              <a:t>Petra Ribičić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7509225" y="4063675"/>
            <a:ext cx="1125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hr">
                <a:solidFill>
                  <a:schemeClr val="lt1"/>
                </a:solidFill>
              </a:rPr>
              <a:t>Mara Dragica Znaor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5" name="Google Shape;75;p14" title="Gemini_Generated_Image_y45weay45weay45w.png"/>
          <p:cNvPicPr preferRelativeResize="0"/>
          <p:nvPr/>
        </p:nvPicPr>
        <p:blipFill rotWithShape="1">
          <a:blip r:embed="rId3">
            <a:alphaModFix/>
          </a:blip>
          <a:srcRect b="11655" l="28006" r="28247" t="20340"/>
          <a:stretch/>
        </p:blipFill>
        <p:spPr>
          <a:xfrm>
            <a:off x="7578100" y="-12"/>
            <a:ext cx="1565900" cy="12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 title="20251207_122112.jpg"/>
          <p:cNvPicPr preferRelativeResize="0"/>
          <p:nvPr/>
        </p:nvPicPr>
        <p:blipFill rotWithShape="1">
          <a:blip r:embed="rId4">
            <a:alphaModFix/>
          </a:blip>
          <a:srcRect b="0" l="0" r="0" t="6768"/>
          <a:stretch/>
        </p:blipFill>
        <p:spPr>
          <a:xfrm>
            <a:off x="243275" y="1469300"/>
            <a:ext cx="1930499" cy="239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 title="20251207_122158.jpg"/>
          <p:cNvPicPr preferRelativeResize="0"/>
          <p:nvPr/>
        </p:nvPicPr>
        <p:blipFill rotWithShape="1">
          <a:blip r:embed="rId5">
            <a:alphaModFix/>
          </a:blip>
          <a:srcRect b="0" l="0" r="0" t="7166"/>
          <a:stretch/>
        </p:blipFill>
        <p:spPr>
          <a:xfrm>
            <a:off x="4804650" y="1469300"/>
            <a:ext cx="1930499" cy="2389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 title="20251207_122019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763" y="1473250"/>
            <a:ext cx="1792074" cy="2389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 rotWithShape="1">
          <a:blip r:embed="rId7">
            <a:alphaModFix/>
          </a:blip>
          <a:srcRect b="0" l="10857" r="11363" t="24041"/>
          <a:stretch/>
        </p:blipFill>
        <p:spPr>
          <a:xfrm>
            <a:off x="2528300" y="1469300"/>
            <a:ext cx="1835075" cy="2389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30775" y="1482900"/>
            <a:ext cx="4015500" cy="18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3000"/>
              <a:t>Trenutne razmjene skripti ovise o inboxima, grupama i sreći – ne o kvaliteti.</a:t>
            </a:r>
            <a:endParaRPr sz="3000"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4934950" y="1482900"/>
            <a:ext cx="3849600" cy="21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hr" sz="1400">
                <a:solidFill>
                  <a:schemeClr val="lt1"/>
                </a:solidFill>
              </a:rPr>
              <a:t>Skripte raspršene na više platformi</a:t>
            </a:r>
            <a:br>
              <a:rPr lang="hr" sz="1400">
                <a:solidFill>
                  <a:schemeClr val="lt1"/>
                </a:solidFill>
              </a:rPr>
            </a:b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hr" sz="1400">
                <a:solidFill>
                  <a:schemeClr val="lt1"/>
                </a:solidFill>
              </a:rPr>
              <a:t>Previše verzija</a:t>
            </a:r>
            <a:br>
              <a:rPr lang="hr" sz="1400">
                <a:solidFill>
                  <a:schemeClr val="lt1"/>
                </a:solidFill>
              </a:rPr>
            </a:b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hr" sz="1400">
                <a:solidFill>
                  <a:schemeClr val="lt1"/>
                </a:solidFill>
              </a:rPr>
              <a:t>Puno vremena izgubljeno na pretrage</a:t>
            </a:r>
            <a:br>
              <a:rPr lang="hr" sz="1400">
                <a:solidFill>
                  <a:schemeClr val="lt1"/>
                </a:solidFill>
              </a:rPr>
            </a:b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hr" sz="1400">
                <a:solidFill>
                  <a:schemeClr val="lt1"/>
                </a:solidFill>
              </a:rPr>
              <a:t>Nesigurni izvori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86" name="Google Shape;86;p15" title="Gemini_Generated_Image_y45weay45weay45w.png"/>
          <p:cNvPicPr preferRelativeResize="0"/>
          <p:nvPr/>
        </p:nvPicPr>
        <p:blipFill rotWithShape="1">
          <a:blip r:embed="rId3">
            <a:alphaModFix/>
          </a:blip>
          <a:srcRect b="11655" l="28006" r="28247" t="20340"/>
          <a:stretch/>
        </p:blipFill>
        <p:spPr>
          <a:xfrm>
            <a:off x="7578100" y="0"/>
            <a:ext cx="1565900" cy="127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 title="Gemini_Generated_Image_y45weay45weay45w.png"/>
          <p:cNvPicPr preferRelativeResize="0"/>
          <p:nvPr/>
        </p:nvPicPr>
        <p:blipFill rotWithShape="1">
          <a:blip r:embed="rId3">
            <a:alphaModFix/>
          </a:blip>
          <a:srcRect b="11655" l="28006" r="28247" t="20340"/>
          <a:stretch/>
        </p:blipFill>
        <p:spPr>
          <a:xfrm>
            <a:off x="7578100" y="0"/>
            <a:ext cx="1565900" cy="12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 title="Gemini_Generated_Image_gyhr12gyhr12gyhr.png"/>
          <p:cNvPicPr preferRelativeResize="0"/>
          <p:nvPr/>
        </p:nvPicPr>
        <p:blipFill rotWithShape="1">
          <a:blip r:embed="rId4">
            <a:alphaModFix/>
          </a:blip>
          <a:srcRect b="0" l="0" r="8833" t="0"/>
          <a:stretch/>
        </p:blipFill>
        <p:spPr>
          <a:xfrm>
            <a:off x="5500375" y="1144350"/>
            <a:ext cx="3303626" cy="36238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type="title"/>
          </p:nvPr>
        </p:nvSpPr>
        <p:spPr>
          <a:xfrm>
            <a:off x="214250" y="1678188"/>
            <a:ext cx="5486400" cy="16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3000"/>
              <a:t>Razmjena skripti ovisi o privatnim porukama i neprovjerenim preporukama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533325" y="1354650"/>
            <a:ext cx="4448700" cy="24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2400"/>
              <a:t>Sve skripte na jednom mjestu – organizirane, provjerene i rangirane od studenata, kako bi učenje bilo brže, jednostavnije i učinkovitije</a:t>
            </a:r>
            <a:endParaRPr sz="2400"/>
          </a:p>
        </p:txBody>
      </p:sp>
      <p:pic>
        <p:nvPicPr>
          <p:cNvPr id="99" name="Google Shape;99;p17" title="Gemini_Generated_Image_y45weay45weay45w.png"/>
          <p:cNvPicPr preferRelativeResize="0"/>
          <p:nvPr/>
        </p:nvPicPr>
        <p:blipFill rotWithShape="1">
          <a:blip r:embed="rId3">
            <a:alphaModFix/>
          </a:blip>
          <a:srcRect b="11655" l="28006" r="28247" t="20340"/>
          <a:stretch/>
        </p:blipFill>
        <p:spPr>
          <a:xfrm>
            <a:off x="7578100" y="0"/>
            <a:ext cx="1565900" cy="12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 title="Untitled-2025-12-07-112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250" y="1272275"/>
            <a:ext cx="3706775" cy="2982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58325" y="221625"/>
            <a:ext cx="2934900" cy="6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3600"/>
              <a:t>Study Vault</a:t>
            </a:r>
            <a:endParaRPr sz="3600"/>
          </a:p>
        </p:txBody>
      </p:sp>
      <p:pic>
        <p:nvPicPr>
          <p:cNvPr id="106" name="Google Shape;106;p18" title="Gemini_Generated_Image_y45weay45weay45w.png"/>
          <p:cNvPicPr preferRelativeResize="0"/>
          <p:nvPr/>
        </p:nvPicPr>
        <p:blipFill rotWithShape="1">
          <a:blip r:embed="rId3">
            <a:alphaModFix/>
          </a:blip>
          <a:srcRect b="11655" l="28006" r="28247" t="20340"/>
          <a:stretch/>
        </p:blipFill>
        <p:spPr>
          <a:xfrm>
            <a:off x="7578100" y="0"/>
            <a:ext cx="1565900" cy="12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4">
            <a:alphaModFix/>
          </a:blip>
          <a:srcRect b="0" l="31022" r="30377" t="0"/>
          <a:stretch/>
        </p:blipFill>
        <p:spPr>
          <a:xfrm>
            <a:off x="1036201" y="1272275"/>
            <a:ext cx="2587372" cy="350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5">
            <a:alphaModFix/>
          </a:blip>
          <a:srcRect b="0" l="30909" r="28874" t="0"/>
          <a:stretch/>
        </p:blipFill>
        <p:spPr>
          <a:xfrm>
            <a:off x="4571988" y="1272275"/>
            <a:ext cx="2741740" cy="350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58325" y="221625"/>
            <a:ext cx="2934900" cy="6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3600"/>
              <a:t>Study Vault</a:t>
            </a:r>
            <a:endParaRPr sz="3600"/>
          </a:p>
        </p:txBody>
      </p:sp>
      <p:pic>
        <p:nvPicPr>
          <p:cNvPr id="114" name="Google Shape;114;p19" title="Gemini_Generated_Image_y45weay45weay45w.png"/>
          <p:cNvPicPr preferRelativeResize="0"/>
          <p:nvPr/>
        </p:nvPicPr>
        <p:blipFill rotWithShape="1">
          <a:blip r:embed="rId3">
            <a:alphaModFix/>
          </a:blip>
          <a:srcRect b="11655" l="28006" r="28247" t="20340"/>
          <a:stretch/>
        </p:blipFill>
        <p:spPr>
          <a:xfrm>
            <a:off x="7578100" y="0"/>
            <a:ext cx="1565900" cy="12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600" y="1011525"/>
            <a:ext cx="7273303" cy="3743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58325" y="221625"/>
            <a:ext cx="2934900" cy="6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3600"/>
              <a:t>Study Vault</a:t>
            </a:r>
            <a:endParaRPr sz="3600"/>
          </a:p>
        </p:txBody>
      </p:sp>
      <p:pic>
        <p:nvPicPr>
          <p:cNvPr id="121" name="Google Shape;121;p20" title="Gemini_Generated_Image_y45weay45weay45w.png"/>
          <p:cNvPicPr preferRelativeResize="0"/>
          <p:nvPr/>
        </p:nvPicPr>
        <p:blipFill rotWithShape="1">
          <a:blip r:embed="rId3">
            <a:alphaModFix/>
          </a:blip>
          <a:srcRect b="11655" l="28006" r="28247" t="20340"/>
          <a:stretch/>
        </p:blipFill>
        <p:spPr>
          <a:xfrm>
            <a:off x="7578100" y="0"/>
            <a:ext cx="1565900" cy="12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50" y="995200"/>
            <a:ext cx="7522601" cy="38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58325" y="221625"/>
            <a:ext cx="2934900" cy="6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3600"/>
              <a:t>Study Vault</a:t>
            </a:r>
            <a:endParaRPr sz="3600"/>
          </a:p>
        </p:txBody>
      </p:sp>
      <p:pic>
        <p:nvPicPr>
          <p:cNvPr id="128" name="Google Shape;128;p21" title="Gemini_Generated_Image_y45weay45weay45w.png"/>
          <p:cNvPicPr preferRelativeResize="0"/>
          <p:nvPr/>
        </p:nvPicPr>
        <p:blipFill rotWithShape="1">
          <a:blip r:embed="rId3">
            <a:alphaModFix/>
          </a:blip>
          <a:srcRect b="11655" l="28006" r="28247" t="20340"/>
          <a:stretch/>
        </p:blipFill>
        <p:spPr>
          <a:xfrm>
            <a:off x="7578100" y="0"/>
            <a:ext cx="1565900" cy="12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 rotWithShape="1">
          <a:blip r:embed="rId4">
            <a:alphaModFix/>
          </a:blip>
          <a:srcRect b="0" l="10887" r="14184" t="0"/>
          <a:stretch/>
        </p:blipFill>
        <p:spPr>
          <a:xfrm>
            <a:off x="0" y="1169438"/>
            <a:ext cx="5187277" cy="356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5">
            <a:alphaModFix/>
          </a:blip>
          <a:srcRect b="0" l="22603" r="22077" t="0"/>
          <a:stretch/>
        </p:blipFill>
        <p:spPr>
          <a:xfrm>
            <a:off x="5394625" y="1206850"/>
            <a:ext cx="3749376" cy="348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